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Terra Vita Eco Farm &amp; B&amp;B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Investor Pitchdeck – Yuri van de Wal &amp; Theresa van der Walt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Our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sustainable eco-retreat in Bathurst, South Africa – combining essential oil farming, beekeeping, and wellness tourism.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Revenue from eco-stay (rondavels)</a:t>
            </a:r>
          </a:p>
          <a:p>
            <a:r>
              <a:t>- Sales of essential oils &amp; bee products</a:t>
            </a:r>
          </a:p>
          <a:p>
            <a:r>
              <a:t>- Wellness workshops &amp; on-site shop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Investment &amp; Exit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Initial funding for land, infrastructure, and startup costs.</a:t>
            </a:r>
          </a:p>
          <a:p>
            <a:r>
              <a:t>Exit: 5-year founder buy-back or dividend-based return.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